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4C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C507C-777E-4BA9-B622-234D8618D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48" y="1760979"/>
            <a:ext cx="9629104" cy="43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B1D3B-28A7-466B-8E9D-B751D63B9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28" y="2266681"/>
            <a:ext cx="5371680" cy="38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10981"/>
            <a:ext cx="662256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42169-67D8-42F9-9DB8-D78760F36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00" y="2369712"/>
            <a:ext cx="3411540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85931" y="799255"/>
            <a:ext cx="7508771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28C1E-876D-490D-8C6A-E28F39A5C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2397432"/>
            <a:ext cx="10517746" cy="25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F0BE26-B972-434C-8391-AAD79842E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79" y="1808763"/>
            <a:ext cx="8935389" cy="43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944710" y="697966"/>
            <a:ext cx="954125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D7351-342B-48B0-B746-7B0AF461A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50" y="2060129"/>
            <a:ext cx="4817105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197075" y="811371"/>
            <a:ext cx="8437219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completes the puzzle?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B8832E-B6CD-4C4B-A9D1-C3DBDD5E9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2472706"/>
            <a:ext cx="3570008" cy="37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0930" y="829993"/>
            <a:ext cx="669154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E3E71-9954-4897-A736-C61F4E47D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" y="2443952"/>
            <a:ext cx="10485992" cy="19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9F8CA-4251-46FB-BF8C-D1A104ECF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81" y="1763277"/>
            <a:ext cx="8016421" cy="4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1055479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86441-1E30-4414-9B38-E9B1CB3B9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5" y="2642169"/>
            <a:ext cx="10028349" cy="20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85EFE-B0C8-4D6F-8126-BDFA39460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25" y="1705969"/>
            <a:ext cx="8424206" cy="46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99667F-E7E4-468D-B295-66B10F275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90" y="2211373"/>
            <a:ext cx="3949625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9D0A19-11E2-4B0C-9E3D-E4389A344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9" y="2159858"/>
            <a:ext cx="4279984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73574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9      </a:t>
            </a:r>
          </a:p>
          <a:p>
            <a:r>
              <a:rPr lang="en-US" sz="2400" dirty="0"/>
              <a:t>For each column, the top digit is equal to the sum of the other 3.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381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5       </a:t>
            </a:r>
          </a:p>
          <a:p>
            <a:r>
              <a:rPr lang="en-US" sz="2400" dirty="0"/>
              <a:t>Basic addition: 234 + 456 equals 690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35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In each row, count the number of positive cells and subtract the negative cells. The 3rd cell gives the difference.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0869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2      </a:t>
            </a:r>
          </a:p>
          <a:p>
            <a:r>
              <a:rPr lang="en-US" sz="2400" dirty="0"/>
              <a:t>The difference between the vertical and horizontal 2 digit </a:t>
            </a:r>
          </a:p>
          <a:p>
            <a:r>
              <a:rPr lang="en-US" sz="2400" dirty="0"/>
              <a:t>number is 25 in each diamond 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87681"/>
            <a:ext cx="9779357" cy="8703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9       </a:t>
            </a:r>
          </a:p>
          <a:p>
            <a:r>
              <a:rPr lang="en-US" sz="2400" dirty="0"/>
              <a:t>Divide the 1st cell by 2 and subtract 1 to get the 2nd cell.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90746"/>
            <a:ext cx="9779357" cy="1098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34       </a:t>
            </a:r>
          </a:p>
          <a:p>
            <a:r>
              <a:rPr lang="en-US" sz="2400" dirty="0"/>
              <a:t>Divide the number formed by the corner digits by 2 to get the middle number (68÷2).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91163"/>
            <a:ext cx="9779357" cy="10637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A       </a:t>
            </a:r>
          </a:p>
          <a:p>
            <a:r>
              <a:rPr lang="en-US" sz="2400" dirty="0"/>
              <a:t>Horizontal square , circle, hexagon pattern. The circle and hexagon </a:t>
            </a:r>
          </a:p>
          <a:p>
            <a:r>
              <a:rPr lang="en-US" sz="2400" dirty="0"/>
              <a:t>multiplied are equal to the square.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21954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82</a:t>
            </a:r>
          </a:p>
          <a:p>
            <a:r>
              <a:rPr lang="en-US" sz="2400" dirty="0"/>
              <a:t>Reverse the number made of the right and left digit in each row.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70834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7</a:t>
            </a:r>
          </a:p>
          <a:p>
            <a:r>
              <a:rPr lang="en-US" sz="2400" dirty="0"/>
              <a:t>7 is missing in the 1 to 9 range.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04349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I      </a:t>
            </a:r>
          </a:p>
          <a:p>
            <a:r>
              <a:rPr lang="en-US" sz="2400" dirty="0"/>
              <a:t>The product of the first 2 cells is equal to the product of the 3rd and 4th cell in each row.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3007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B      </a:t>
            </a:r>
          </a:p>
          <a:p>
            <a:r>
              <a:rPr lang="en-US" sz="2400" dirty="0"/>
              <a:t>The dots in a square move 2 steps in vertical direction in the next </a:t>
            </a:r>
          </a:p>
          <a:p>
            <a:r>
              <a:rPr lang="en-US" sz="2400" dirty="0"/>
              <a:t>square in the rows.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69687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4</a:t>
            </a:r>
          </a:p>
          <a:p>
            <a:r>
              <a:rPr lang="en-US" sz="2400" dirty="0"/>
              <a:t>Multiply the top 2 digits in a square to get the bottom 2 digits reversed.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754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10       </a:t>
            </a:r>
          </a:p>
          <a:p>
            <a:r>
              <a:rPr lang="en-US" sz="2400" dirty="0"/>
              <a:t>The difference between 2 adjacent numbers in the hexagon ring is always 3.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7636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Z       </a:t>
            </a:r>
          </a:p>
          <a:p>
            <a:r>
              <a:rPr lang="en-US" sz="2400" dirty="0"/>
              <a:t>The 3rd cell in each row is the sum of the values of the first 2.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7462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C</a:t>
            </a:r>
          </a:p>
          <a:p>
            <a:r>
              <a:rPr lang="en-US" sz="2400" dirty="0"/>
              <a:t>When added together, each horizontal pair of 2 shapes is completely shaded.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77227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47       </a:t>
            </a:r>
          </a:p>
          <a:p>
            <a:r>
              <a:rPr lang="en-US" sz="2400" dirty="0"/>
              <a:t>First step is + 5, second step is ×2, third + 5, 4th ×2, and so on.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76186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D</a:t>
            </a:r>
          </a:p>
          <a:p>
            <a:r>
              <a:rPr lang="en-US" sz="2400" dirty="0"/>
              <a:t>The sequence follows a +5 pattern, so the last star has a value of 30, or 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60901"/>
            <a:ext cx="9779357" cy="8827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N</a:t>
            </a:r>
          </a:p>
          <a:p>
            <a:r>
              <a:rPr lang="en-US" sz="2400" dirty="0"/>
              <a:t>The digits in each cell add up to 14, or 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508898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A </a:t>
            </a:r>
          </a:p>
          <a:p>
            <a:r>
              <a:rPr lang="it-IT" sz="2400" dirty="0"/>
              <a:t>Hexagon = 3, square = 4, circle = 4, star = 5.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27547"/>
            <a:ext cx="9779357" cy="8989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3      </a:t>
            </a:r>
          </a:p>
          <a:p>
            <a:r>
              <a:rPr lang="en-US" sz="2400" dirty="0"/>
              <a:t>358 plus 379 equals 737.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581CC-F448-43F0-8C94-911EA991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8" y="1918461"/>
            <a:ext cx="3267320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C44A1-D4F2-4A4A-B379-5093A9CCF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1916504"/>
            <a:ext cx="3855288" cy="45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AB14B-5320-416F-A458-093EC6F74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02" y="2400086"/>
            <a:ext cx="9932337" cy="25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19024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1CC0C-C788-4335-865A-09073E414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26" y="1965838"/>
            <a:ext cx="9144000" cy="4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F7E38E-1C84-49B4-AF06-656F0EFAA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83" y="2387860"/>
            <a:ext cx="9886682" cy="15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6552E-0AF5-49E5-A538-CDE864566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56" y="2086377"/>
            <a:ext cx="4347423" cy="4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05578" y="873247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F3CD7-71F8-4449-A6C9-1FAE5FCB1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99" y="2372644"/>
            <a:ext cx="5175338" cy="3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691</Words>
  <Application>Microsoft Office PowerPoint</Application>
  <PresentationFormat>Widescreen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50</cp:revision>
  <dcterms:created xsi:type="dcterms:W3CDTF">2019-10-03T12:52:01Z</dcterms:created>
  <dcterms:modified xsi:type="dcterms:W3CDTF">2019-11-02T03:26:25Z</dcterms:modified>
  <cp:contentStatus/>
</cp:coreProperties>
</file>