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0" r:id="rId4"/>
    <p:sldId id="281" r:id="rId5"/>
    <p:sldId id="282" r:id="rId6"/>
    <p:sldId id="283" r:id="rId7"/>
    <p:sldId id="308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303" r:id="rId20"/>
    <p:sldId id="296" r:id="rId21"/>
    <p:sldId id="297" r:id="rId22"/>
    <p:sldId id="279" r:id="rId23"/>
    <p:sldId id="304" r:id="rId24"/>
    <p:sldId id="305" r:id="rId25"/>
    <p:sldId id="306" r:id="rId26"/>
    <p:sldId id="30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Bitter" initials="EB" lastIdx="5" clrIdx="0">
    <p:extLst>
      <p:ext uri="{19B8F6BF-5375-455C-9EA6-DF929625EA0E}">
        <p15:presenceInfo xmlns:p15="http://schemas.microsoft.com/office/powerpoint/2012/main" userId="Erik Bit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2831F-490A-4C92-8FFE-1D600C2EA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607B1-DFBB-4215-8826-BC6E8B583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2C9D2-C4D4-4F0F-BCC3-7865A13FD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38861-825D-4620-8CBC-8A141010A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77A5C-7A20-44BF-9A37-C54AFF94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3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EE7-F395-4B4C-8EE8-6FE8D0F50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49B27-BDE1-4CD3-BCAF-B62CFAC67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940B0-4D11-4C6D-A5F6-598EE47AE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0B1B0-E552-4AF1-B9ED-A3F36C53D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D3E15-6D05-4F65-89F6-EE38E848D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1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2A89ED-59E9-4C3C-9F6D-3ED5326B7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AB043-A704-4B23-90B6-55660738D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8A136-2D38-4736-9D15-801B48600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96F6A-7284-43F9-98BA-6AAB6D24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2510F-4959-4DB0-8319-0775ED73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8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6003F-6CA1-4ECC-A54B-8A6315BEC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FF21-A7E7-4619-8221-F2E3A8AD4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0BD61-B168-4A06-AFE9-CD9C1EE1A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64B5A-EA77-40F0-8F17-D75B5B185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1C774-BC46-4699-8B33-5A49DD99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5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D9D21-5A98-4726-A1DA-0D8CEDE3C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E2729-7601-4A88-8BE1-AAA5D2F22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4663B-04F2-4C3B-BDF8-A35BED07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34279-6646-40BF-825D-34009EF2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7D918-9290-4B29-BE0E-E6D280DC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5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3FC4A-1120-4BC0-BC8F-8A72E5A5E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380FE-94DB-41E3-9331-F2B1307A3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14BF1-A39A-4B92-B367-3D4950B6D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F792D-5D78-4954-AAA4-5D25CCD1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27382-92F7-42EF-8737-90DBB943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32EF8-6535-48E1-81F9-C5A43962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1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CE07-5948-4279-857E-F448DF844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49D03-C3DB-4218-AB1B-B69F68399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F6635-D718-44B6-B0B7-B8AE554C4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777DB1-48A7-498F-B648-A05A43144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1C7A9-99A3-405B-B7C5-244541DFB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6386C5-0BEA-4EA0-9C35-1BB8F5A14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869B9-110C-441C-A747-72AA106F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47CE83-747B-4203-A5C8-044B0F56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1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E5D78-38A6-4124-87C8-B0472D43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CB661-F284-425E-ACB2-D60A1A0AE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5E501-F6ED-47C1-BB87-BD8EAE196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1A5EF-A362-47EF-85BF-9DAB2517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4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D4EFC-5B37-40B1-95C8-4290FFCF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A065EF-9643-4058-81E2-815E1B08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17AB9-4F81-4CC2-8C7C-E68B150C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1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9561-431A-4463-9405-007C62E4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A5DAA-2452-4D5E-9755-5B217BED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4CE0F-7858-47E1-990C-B9D887F3E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2502B-5803-42EB-B7C7-9831B0532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B2861-083E-4DDB-8F05-C17D6322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85CB7-785D-4F85-BDD5-D9C7C5E1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1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CAF01-4161-41EE-89BB-9C01C379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699E8B-0D2D-4996-9A75-10D66E1CDF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A723B-B5C9-4AB7-9469-4D5D0823A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64F4A-B278-4821-8ACE-A6A2C798E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2D3FF-F1CA-40B8-8246-FFAEB269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B3F12-AC49-4DEB-8BB8-F0BF0929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9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28B15-4E1A-4098-BE1F-709CBA3C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D6DEF-8160-412C-8A89-54777CDA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77F84-BB42-4738-9870-E73FDDE00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43D1F-4948-4E05-A5E9-45EE34DDDB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06E86-8708-43B7-8C71-92692DFB3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4FDD5-F247-452B-9F56-2EBA55CFE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44EFCEA-C348-4D0A-837B-E350992F8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1" y="0"/>
            <a:ext cx="11901717" cy="255394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9AAD8C9-C685-4FE7-AB98-CD2906FF4B86}"/>
              </a:ext>
            </a:extLst>
          </p:cNvPr>
          <p:cNvSpPr txBox="1"/>
          <p:nvPr/>
        </p:nvSpPr>
        <p:spPr>
          <a:xfrm>
            <a:off x="4520485" y="5396759"/>
            <a:ext cx="2671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2">
                    <a:lumMod val="25000"/>
                  </a:schemeClr>
                </a:solidFill>
              </a:rPr>
              <a:t>Level 3D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7A29BF-7CBD-4242-9433-E92DD481F473}"/>
              </a:ext>
            </a:extLst>
          </p:cNvPr>
          <p:cNvSpPr txBox="1"/>
          <p:nvPr/>
        </p:nvSpPr>
        <p:spPr>
          <a:xfrm>
            <a:off x="2966220" y="2553945"/>
            <a:ext cx="6259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2060"/>
                </a:solidFill>
              </a:rPr>
              <a:t>IQ puzzles and brain teasers</a:t>
            </a:r>
          </a:p>
        </p:txBody>
      </p:sp>
    </p:spTree>
    <p:extLst>
      <p:ext uri="{BB962C8B-B14F-4D97-AF65-F5344CB8AC3E}">
        <p14:creationId xmlns:p14="http://schemas.microsoft.com/office/powerpoint/2010/main" val="2465039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30537" y="858555"/>
            <a:ext cx="619609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9AC91FE-5752-4B71-B06E-67E0CDE82F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1922AA-2963-43DA-A83D-67103DDD7F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75" y="1760979"/>
            <a:ext cx="7625339" cy="455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6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219153" y="907679"/>
            <a:ext cx="5951392" cy="6915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C63D598-B1AE-4DE1-8751-2140944C96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683917-000F-40DE-8D20-EEFB58EDFD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041" y="2041583"/>
            <a:ext cx="2797123" cy="390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42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843408" y="795262"/>
            <a:ext cx="6865792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A792789-BF48-4649-86E5-DD1B79E50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CFD1AD-2F47-42D6-9832-8024B772BC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435" y="2032894"/>
            <a:ext cx="4230865" cy="419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55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82049" y="790071"/>
            <a:ext cx="687067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896FDED-4B65-4693-AF25-B6BD6690F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17720A-9B4B-460D-A2E2-E7BE294010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08" y="2316482"/>
            <a:ext cx="10131783" cy="262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07196" y="961879"/>
            <a:ext cx="6285455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missing time?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32BF633-AB27-4A0A-9EBE-D09A9F5A3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05D9EF-8049-44D2-A442-98CB529B36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06" y="2274256"/>
            <a:ext cx="9642386" cy="30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91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722386" y="798490"/>
            <a:ext cx="7308266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missing number?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6C3E37B-FD28-4A67-8529-3616C623CC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52E74A-DD41-4B9A-A11A-56A7CA0ED4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515" y="1931340"/>
            <a:ext cx="4136176" cy="441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94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32009" y="979517"/>
            <a:ext cx="593753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5ABB3A4-BB5B-42AE-8377-7F5F8335F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6C9D4B-A5FB-4AF1-AEC8-6866E1BB8E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166" y="2146271"/>
            <a:ext cx="4095404" cy="436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17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232521" y="790071"/>
            <a:ext cx="7604203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needed here?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6FDDCCD-655A-4F15-8C96-FDAD9C92E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B1F4D4-B712-4704-90AA-5D6CC0F931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08" y="2403306"/>
            <a:ext cx="10041631" cy="260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37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7231" y="694097"/>
            <a:ext cx="593753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0A653C8-8848-4AD2-A9F4-5FDA35C32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4B7F20-572B-4AD7-AE23-629507B52B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82" y="1599270"/>
            <a:ext cx="8972684" cy="434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40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03027" y="1074063"/>
            <a:ext cx="6493793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7859F59-91AA-4D6F-BE6A-E0776B5758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E7EA4B-6D2B-4960-AB9B-9F9130BE97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20" y="2356616"/>
            <a:ext cx="10247693" cy="331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8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96313" y="697966"/>
            <a:ext cx="741314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DBC16C-032D-483B-A6C7-E058329D99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7E3C97-55B7-4F6A-9CAA-F5B785F0A3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703" y="1992506"/>
            <a:ext cx="8998442" cy="398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08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43429" y="887117"/>
            <a:ext cx="6670566" cy="873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16A4889-0D65-40C7-8A2C-D1C46F2B7C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3495CD-5E5B-45BA-A34D-90D8943297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68" y="2234092"/>
            <a:ext cx="3614586" cy="434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5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20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1674913" y="886353"/>
            <a:ext cx="8401379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the odd one out?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A9AD18E-6BD6-4C7B-AE7A-B0D67270C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18E48C-9AC5-40DA-A71F-E81C1D6BE8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94" y="2141427"/>
            <a:ext cx="4084521" cy="437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 to 4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627968"/>
            <a:ext cx="9779357" cy="86398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2 :    5      </a:t>
            </a:r>
          </a:p>
          <a:p>
            <a:r>
              <a:rPr lang="en-US" sz="2400" dirty="0"/>
              <a:t>Each row of 3 numbers contains the digit 3, 5 and 6.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682590"/>
            <a:ext cx="9779357" cy="11186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3 :    6       </a:t>
            </a:r>
          </a:p>
          <a:p>
            <a:r>
              <a:rPr lang="en-US" sz="2400" dirty="0"/>
              <a:t>Double the bottom row to get the 3rd row. Double the 3rd row</a:t>
            </a:r>
          </a:p>
          <a:p>
            <a:r>
              <a:rPr lang="en-US" sz="2400" dirty="0"/>
              <a:t>to get the 2nd row, etc.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421719"/>
            <a:ext cx="9779357" cy="101560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 :    A       </a:t>
            </a:r>
          </a:p>
          <a:p>
            <a:r>
              <a:rPr lang="en-US" sz="2400" dirty="0"/>
              <a:t>Each column has a circle, diamond and square, with the square being</a:t>
            </a:r>
          </a:p>
          <a:p>
            <a:r>
              <a:rPr lang="en-US" sz="2400" dirty="0"/>
              <a:t>the sum of the diamond and circle.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991887"/>
            <a:ext cx="9779357" cy="8498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4 :    S      </a:t>
            </a:r>
          </a:p>
          <a:p>
            <a:r>
              <a:rPr lang="en-US" sz="2400" dirty="0"/>
              <a:t>The sequence follows a +2, +3, +4, </a:t>
            </a:r>
            <a:r>
              <a:rPr lang="en-US" sz="2400" dirty="0" err="1"/>
              <a:t>etc</a:t>
            </a:r>
            <a:r>
              <a:rPr lang="en-US" sz="2400" dirty="0"/>
              <a:t> pattern starting with Y. Y + 2 = A.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4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5 to 8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321541"/>
            <a:ext cx="9779357" cy="111762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6 :    19       </a:t>
            </a:r>
          </a:p>
          <a:p>
            <a:r>
              <a:rPr lang="en-US" sz="2400" dirty="0"/>
              <a:t>The sums follow a  +2, +3, +4 and +5 pattern. The start rotates in each next  pyramid.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739515"/>
            <a:ext cx="9779357" cy="85605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7 :    11       </a:t>
            </a:r>
          </a:p>
          <a:p>
            <a:r>
              <a:rPr lang="en-US" sz="2400" dirty="0"/>
              <a:t>All shape pairs add up to 15.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165134"/>
            <a:ext cx="9779357" cy="8560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5 :    C       </a:t>
            </a:r>
          </a:p>
          <a:p>
            <a:r>
              <a:rPr lang="en-US" sz="2400" dirty="0"/>
              <a:t>The shaded dots move 2 places in the next square.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895924"/>
            <a:ext cx="9779357" cy="8428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8 :    4</a:t>
            </a:r>
          </a:p>
          <a:p>
            <a:r>
              <a:rPr lang="en-US" sz="2400" dirty="0"/>
              <a:t>In each row multiply the left and right number and add 5.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39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9 to 12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189146" y="2566006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10 :     H</a:t>
            </a:r>
          </a:p>
          <a:p>
            <a:r>
              <a:rPr lang="en-US" sz="2400" dirty="0"/>
              <a:t>Each row adds up to 20.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189146" y="3818000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11 :     4      </a:t>
            </a:r>
          </a:p>
          <a:p>
            <a:r>
              <a:rPr lang="en-US" sz="2400" dirty="0"/>
              <a:t>Each 2 digits follow a pattern of +4, starting with 22.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189146" y="1314012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  9 :     B     </a:t>
            </a:r>
          </a:p>
          <a:p>
            <a:r>
              <a:rPr lang="en-US" sz="2400" dirty="0"/>
              <a:t>The star is 3, circle 4 and the square 2.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189146" y="5069995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12 :     82</a:t>
            </a:r>
          </a:p>
          <a:p>
            <a:r>
              <a:rPr lang="en-US" sz="2400" dirty="0"/>
              <a:t>The sequence follows a times 3, minus 2 pattern.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74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13 to 16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583088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14 :    4       </a:t>
            </a:r>
          </a:p>
          <a:p>
            <a:r>
              <a:rPr lang="en-US" sz="2400" dirty="0"/>
              <a:t>Each part in the circle adds up to 12.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605957"/>
            <a:ext cx="9779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15 :    2       </a:t>
            </a:r>
          </a:p>
          <a:p>
            <a:r>
              <a:rPr lang="en-US" sz="2400" dirty="0"/>
              <a:t>The digits of the bottom numbers together in each square are half </a:t>
            </a:r>
          </a:p>
          <a:p>
            <a:r>
              <a:rPr lang="en-US" sz="2400" dirty="0"/>
              <a:t>that of the top digits together.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190887"/>
            <a:ext cx="9779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13 :    5:34</a:t>
            </a:r>
          </a:p>
          <a:p>
            <a:r>
              <a:rPr lang="en-US" sz="2400" dirty="0"/>
              <a:t>Add the time of the 1st and 2nd to get the time on the 3rd. Add 2nd </a:t>
            </a:r>
          </a:p>
          <a:p>
            <a:r>
              <a:rPr lang="en-US" sz="2400" dirty="0"/>
              <a:t>and 3rd to get the time of the 4</a:t>
            </a:r>
            <a:r>
              <a:rPr lang="en-US" sz="2400" baseline="30000" dirty="0"/>
              <a:t>th</a:t>
            </a:r>
            <a:r>
              <a:rPr lang="en-US" sz="2400" dirty="0"/>
              <a:t> watch, and so on.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998159"/>
            <a:ext cx="9779357" cy="10176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16 :    25</a:t>
            </a:r>
          </a:p>
          <a:p>
            <a:r>
              <a:rPr lang="en-US" sz="2400" dirty="0"/>
              <a:t>The difference between the sum of the top numbers and the sum of</a:t>
            </a:r>
          </a:p>
          <a:p>
            <a:r>
              <a:rPr lang="en-US" sz="2400" dirty="0"/>
              <a:t>the bottom numbers in each square. 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9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17 to 20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419570"/>
            <a:ext cx="9779357" cy="104905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18 :   12</a:t>
            </a:r>
          </a:p>
          <a:p>
            <a:r>
              <a:rPr lang="en-US" sz="2400" dirty="0"/>
              <a:t>The numbers in the 2 circles in the same position multiplied, give the </a:t>
            </a:r>
          </a:p>
          <a:p>
            <a:r>
              <a:rPr lang="en-US" sz="2400" dirty="0"/>
              <a:t>number in the 3rd.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795977"/>
            <a:ext cx="9779357" cy="8537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19 :    3</a:t>
            </a:r>
          </a:p>
          <a:p>
            <a:r>
              <a:rPr lang="en-US" sz="2400" dirty="0"/>
              <a:t>Add the first 2 cells in each row and divide the sum by 2 to get the 3rd cell.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247006"/>
            <a:ext cx="9779357" cy="8452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17 :   B </a:t>
            </a:r>
          </a:p>
          <a:p>
            <a:r>
              <a:rPr lang="en-US" sz="2400" dirty="0"/>
              <a:t>For each row, the plus symbol changes in a minus in the next square.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977088"/>
            <a:ext cx="9779357" cy="8537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20 :    42      </a:t>
            </a:r>
          </a:p>
          <a:p>
            <a:r>
              <a:rPr lang="en-US" sz="2400" dirty="0"/>
              <a:t>42 is the only number that is only made up off even numbers.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3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31349" y="812131"/>
            <a:ext cx="89439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25C6ECF-94B6-4818-849F-4A31B63F88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59694B-4E80-49FD-809E-BA467644F1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79" y="1983689"/>
            <a:ext cx="3645447" cy="406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6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721060" y="659965"/>
            <a:ext cx="6857728" cy="873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missing number?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C756712-702D-49FC-BAA8-C3C0CFFC13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28BE93-3F7A-44C4-BA40-5C2C40A84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44" y="1876523"/>
            <a:ext cx="3356533" cy="448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7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16486" y="881011"/>
            <a:ext cx="691586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letter is needed here?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8DB2ADA-8A5C-4D3F-BD81-72FDB1F880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B5F08A-7D84-4317-AFC4-3BBDDE76D9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62" y="2601213"/>
            <a:ext cx="10196177" cy="202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0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402171" y="909719"/>
            <a:ext cx="7495505" cy="730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the correct one?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6F155FC-766D-431E-987B-655BFF404A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92A8BC-E79C-448A-BE38-D5ECFBB9D3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68" y="1789013"/>
            <a:ext cx="9539354" cy="406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77072" y="670745"/>
            <a:ext cx="6237856" cy="10231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4E6BDD-D2EA-4BD4-8A24-85B8489C7A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30098C-E4EA-4B0C-A93D-0260ED80CA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42" y="2400086"/>
            <a:ext cx="9964357" cy="260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2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1975" y="990561"/>
            <a:ext cx="7224053" cy="5812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2CCF4FE-7D65-48FD-948C-3A66796668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104F4C-2CBC-4B80-AD27-3FDDF1EAA0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610" y="1907954"/>
            <a:ext cx="3143986" cy="42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70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3D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1735132" y="842153"/>
            <a:ext cx="9144000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Which number completes the pattern?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961AD5E-DADB-4B59-8202-C0D29F656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B9F504-9D6F-4636-9B78-F1551E62B8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618" y="1915159"/>
            <a:ext cx="2876764" cy="444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15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708</Words>
  <Application>Microsoft Office PowerPoint</Application>
  <PresentationFormat>Widescreen</PresentationFormat>
  <Paragraphs>123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Bitter</dc:creator>
  <cp:lastModifiedBy>Erik Bitter</cp:lastModifiedBy>
  <cp:revision>49</cp:revision>
  <dcterms:created xsi:type="dcterms:W3CDTF">2019-10-03T12:52:01Z</dcterms:created>
  <dcterms:modified xsi:type="dcterms:W3CDTF">2019-11-01T11:30:17Z</dcterms:modified>
  <cp:contentStatus/>
</cp:coreProperties>
</file>