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3B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93612" y="858555"/>
            <a:ext cx="739150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20308-C4F9-4B5B-89AE-C3FA65382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461445"/>
            <a:ext cx="9951479" cy="28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907998-6160-4D2D-AB23-4D307F598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189697"/>
            <a:ext cx="4490071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428374" y="784328"/>
            <a:ext cx="588846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76CD2-E8D5-4633-BAB6-CAB29A107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96" y="1938372"/>
            <a:ext cx="3188574" cy="46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85080" y="7835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0BA3E-B068-438C-B32D-D8B4EE394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5" y="2226025"/>
            <a:ext cx="10621957" cy="32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22FF3-C6D7-42A6-B13B-59846C7A7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1902509"/>
            <a:ext cx="8946926" cy="44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47492" y="750039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DFA29E-D360-4440-85FB-03933163B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50" y="2044579"/>
            <a:ext cx="4766636" cy="45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9D340-28E8-4F65-B21C-40222577E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56" y="2283094"/>
            <a:ext cx="4445693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9175" y="838436"/>
            <a:ext cx="66614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C68E8-37BA-4400-A867-D9A5ACFA6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1" y="2266505"/>
            <a:ext cx="9887084" cy="31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7E681-A900-4AD1-83B1-1C48C58DB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1984768"/>
            <a:ext cx="8946926" cy="38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C7265-3FB9-42EF-9837-2D8EAFA11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34" y="2337503"/>
            <a:ext cx="9796932" cy="29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8F91B4-E692-4F48-A0BB-154238DB5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37" y="1900467"/>
            <a:ext cx="7942374" cy="40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B0D71-2DCF-4BEB-B0C3-E5E0BA6F1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9" y="2231579"/>
            <a:ext cx="4138527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5ED00-494C-4BE9-BE3F-C7EC25CEB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3" y="1955630"/>
            <a:ext cx="4260400" cy="41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11775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B      </a:t>
            </a:r>
          </a:p>
          <a:p>
            <a:r>
              <a:rPr lang="en-US" sz="2400" dirty="0"/>
              <a:t>Each number is 8 more than the value of the connecting letter.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01831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10       </a:t>
            </a:r>
          </a:p>
          <a:p>
            <a:r>
              <a:rPr lang="en-US" sz="2400" dirty="0"/>
              <a:t>The sum of  2 corner numbers divided by 3 gives the center number.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B       </a:t>
            </a:r>
          </a:p>
          <a:p>
            <a:r>
              <a:rPr lang="en-US" sz="2400" dirty="0"/>
              <a:t>Each column of dice adds up to 10.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57      </a:t>
            </a:r>
          </a:p>
          <a:p>
            <a:r>
              <a:rPr lang="en-US" sz="2400" dirty="0"/>
              <a:t>The sequence follows a -3, +18 pattern.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330445"/>
            <a:ext cx="9779357" cy="856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6       </a:t>
            </a:r>
          </a:p>
          <a:p>
            <a:r>
              <a:rPr lang="en-US" sz="2400" dirty="0"/>
              <a:t>The center number is the sum of the others in the circle + 5.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495756"/>
            <a:ext cx="9779357" cy="1090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4       </a:t>
            </a:r>
          </a:p>
          <a:p>
            <a:r>
              <a:rPr lang="en-US" sz="2400" dirty="0"/>
              <a:t>Multiply the number formed by the first 2 digits in each column by 2 to</a:t>
            </a:r>
          </a:p>
          <a:p>
            <a:r>
              <a:rPr lang="en-US" sz="2400" dirty="0"/>
              <a:t>get the 3rd and 4th digit.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56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C       </a:t>
            </a:r>
          </a:p>
          <a:p>
            <a:r>
              <a:rPr lang="en-US" sz="2400" dirty="0"/>
              <a:t>The value of the triangle is 4.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842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Q</a:t>
            </a:r>
          </a:p>
          <a:p>
            <a:r>
              <a:rPr lang="en-US" sz="2400" dirty="0"/>
              <a:t>Q is the only letter that is not entirely made up of straight lines.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7" y="2556439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25</a:t>
            </a:r>
          </a:p>
          <a:p>
            <a:r>
              <a:rPr lang="en-US" sz="2400" dirty="0"/>
              <a:t>Multiply the inner numbers  by 5 and add 10 to get the outer ones.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7" y="366815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B      </a:t>
            </a:r>
          </a:p>
          <a:p>
            <a:r>
              <a:rPr lang="en-US" sz="2400" dirty="0"/>
              <a:t>Each row adds up to a value of 26.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7" y="144472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30      </a:t>
            </a:r>
          </a:p>
          <a:p>
            <a:r>
              <a:rPr lang="en-US" sz="2400" dirty="0"/>
              <a:t>The opposite numbers in each hexagon add up to 50.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7" y="477987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60 and 30</a:t>
            </a:r>
          </a:p>
          <a:p>
            <a:r>
              <a:rPr lang="en-US" sz="2400" dirty="0"/>
              <a:t>The difference between the 2 cells in each row and column multiplied by 10.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1       </a:t>
            </a:r>
          </a:p>
          <a:p>
            <a:r>
              <a:rPr lang="en-US" sz="2400" dirty="0"/>
              <a:t>936 minus 425 equals 511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37       </a:t>
            </a:r>
          </a:p>
          <a:p>
            <a:r>
              <a:rPr lang="en-US" sz="2400" dirty="0"/>
              <a:t>The left and right digit plus 2 form the number in the middle.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C</a:t>
            </a:r>
          </a:p>
          <a:p>
            <a:r>
              <a:rPr lang="en-US" sz="2400" dirty="0"/>
              <a:t>The number of shaded squares in each row adds up to 20.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5</a:t>
            </a:r>
          </a:p>
          <a:p>
            <a:r>
              <a:rPr lang="en-US" sz="2400" dirty="0"/>
              <a:t>The difference between opposite numbers is 3 in each diamond.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86053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10</a:t>
            </a:r>
          </a:p>
          <a:p>
            <a:r>
              <a:rPr lang="en-US" sz="2400" dirty="0"/>
              <a:t>In each row</a:t>
            </a:r>
            <a:r>
              <a:rPr lang="en-US" sz="2400"/>
              <a:t>, 1 </a:t>
            </a:r>
            <a:r>
              <a:rPr lang="en-US" sz="2400" dirty="0"/>
              <a:t>number is half of the other number in the row.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553389"/>
            <a:ext cx="9779357" cy="1044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U</a:t>
            </a:r>
          </a:p>
          <a:p>
            <a:r>
              <a:rPr lang="en-US" sz="2400" dirty="0"/>
              <a:t>Add the letter values in the 1</a:t>
            </a:r>
            <a:r>
              <a:rPr lang="en-US" sz="2400" baseline="30000" dirty="0"/>
              <a:t>st</a:t>
            </a:r>
            <a:r>
              <a:rPr lang="en-US" sz="2400" dirty="0"/>
              <a:t> row to those in the 2nd to get the values of the 3rd row.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1073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B </a:t>
            </a:r>
          </a:p>
          <a:p>
            <a:r>
              <a:rPr lang="en-US" sz="2400" dirty="0"/>
              <a:t>Each row contains 2 circles, square and hexagon. The sum of the circles is equal to that of the square and hexagon.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2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6      </a:t>
            </a:r>
          </a:p>
          <a:p>
            <a:r>
              <a:rPr lang="en-US" sz="2400" dirty="0"/>
              <a:t>The difference between each opposite pair plus 1.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27872"/>
            <a:ext cx="5956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8E185-CF13-40D5-85E7-9E7074B70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2" y="1886140"/>
            <a:ext cx="4292287" cy="42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C21824-1F2B-4A8F-9BA5-86ED982C4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1" y="2240924"/>
            <a:ext cx="3655723" cy="3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61DA2-EF39-4984-9309-F036D8A83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0" y="2713699"/>
            <a:ext cx="9526476" cy="21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1903" y="904622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E85A4-787D-45FF-85D8-8A66A9B5D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86" y="1920471"/>
            <a:ext cx="9629428" cy="38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7F3D2-1D4C-4692-BF31-AD0975300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7" y="2169381"/>
            <a:ext cx="9681022" cy="32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F535B-D3C0-4194-9219-387A7F29F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8" y="1922171"/>
            <a:ext cx="3505326" cy="4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588854" y="887117"/>
            <a:ext cx="760584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816765-58DB-4C72-84F4-E4680278A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70" y="2099488"/>
            <a:ext cx="4628196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644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48</cp:revision>
  <dcterms:created xsi:type="dcterms:W3CDTF">2019-10-03T12:52:01Z</dcterms:created>
  <dcterms:modified xsi:type="dcterms:W3CDTF">2019-11-01T08:26:59Z</dcterms:modified>
  <cp:contentStatus/>
</cp:coreProperties>
</file>