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4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3.jp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4.jp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5.jp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6.jp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7.jp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8.jp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9.jp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0.jp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1.jp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2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3.jp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4.jp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6.jp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7.jp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8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9.jp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jp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1.jp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2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832344" y="5461153"/>
            <a:ext cx="252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1E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97951" y="805894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F9C238-9687-46A0-A76C-75CDF6E7E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1" y="1834937"/>
            <a:ext cx="10517746" cy="406741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E03E4A-A519-4FC5-A135-D436E7C5F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385957-F795-42AF-AABF-CDDBE2963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33" y="1794420"/>
            <a:ext cx="4430734" cy="491329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3513E94-4F5E-4A8C-AA33-2489033D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AA513F-E1FD-481B-88A8-18E8ADB78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33" y="1884572"/>
            <a:ext cx="4920575" cy="4823138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D3B186-C5F5-469D-942B-214FF21CF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643230" y="750369"/>
            <a:ext cx="8905539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completes the sequence?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F1662F-92CB-4B26-A535-B28BDFBAD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2" y="2506288"/>
            <a:ext cx="10324563" cy="2129441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9EA212-C72D-46C0-A3DB-CEAA703C8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330665" y="955599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 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610EF4-97D4-4D53-9A10-C4FF99318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9" y="2565430"/>
            <a:ext cx="10657670" cy="219814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CF685AC-3CE8-41EB-90BB-461B06A007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50523" y="790071"/>
            <a:ext cx="73082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F44495-175B-4426-A030-E84058976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53" y="2060908"/>
            <a:ext cx="5266005" cy="4848896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109037-618B-4EB8-8FC0-5F3C0CFA7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81155" y="868863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6DAFFA-9EDC-4800-8BB4-66B7F05F4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2132572"/>
            <a:ext cx="4079464" cy="4552682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4E9018A-0637-489B-BCB2-D398EF839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09329"/>
            <a:ext cx="580602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A6BA59-5108-4C86-ABF1-CDEB7CB2E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2215232"/>
            <a:ext cx="10879132" cy="308525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867DBA5-0D79-48C9-8A38-3F3D22B1C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1" y="732420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22370C-EB67-4A5E-9EE8-AF6873D69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1714228"/>
            <a:ext cx="9144000" cy="4650582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B1E187-0155-4F21-9171-0F7D0DD6C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717468-154C-4AB8-8B35-577D9DBF6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58" y="2589761"/>
            <a:ext cx="10879132" cy="232031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D12BCF7-DFDF-46F4-9AE7-669D6AF4B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A0DD67-389F-4F74-81FA-9F50F7D2C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6" y="1571828"/>
            <a:ext cx="10015470" cy="4483488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D51CA9E-4F1F-43E5-BD18-FA54C1F0CC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14641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numbers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A5592-7A69-492F-81B8-25EE883AD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61" y="1987603"/>
            <a:ext cx="3468179" cy="4720107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0328AEF-020A-4965-A565-30EA352B9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511381" y="829993"/>
            <a:ext cx="774020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AAA814-A2E5-4217-A674-C74B817B0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27" y="2067347"/>
            <a:ext cx="3553346" cy="4836017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F7FA050-630B-4C70-AB95-67352A5E1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26755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6      </a:t>
            </a:r>
          </a:p>
          <a:p>
            <a:r>
              <a:rPr lang="en-US" sz="2400" dirty="0"/>
              <a:t>7 and 6 make 13, and minus 1 gives the middle number 12.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31791"/>
            <a:ext cx="9779357" cy="110494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8       </a:t>
            </a:r>
          </a:p>
          <a:p>
            <a:r>
              <a:rPr lang="en-US" sz="2400" dirty="0"/>
              <a:t>The sum of the numbers on the left and right are the same as the</a:t>
            </a:r>
          </a:p>
          <a:p>
            <a:r>
              <a:rPr lang="en-US" sz="2400" dirty="0"/>
              <a:t>2 digits in the middle.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B       </a:t>
            </a:r>
          </a:p>
          <a:p>
            <a:r>
              <a:rPr lang="en-US" sz="2400" dirty="0"/>
              <a:t>Each symbol moves 1 position in the next square.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1192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4      </a:t>
            </a:r>
          </a:p>
          <a:p>
            <a:r>
              <a:rPr lang="en-US" sz="2400" dirty="0"/>
              <a:t>In the top rows the first 2 numbers multiplied give the 3rd number.</a:t>
            </a:r>
          </a:p>
          <a:p>
            <a:r>
              <a:rPr lang="en-US" sz="2400" dirty="0"/>
              <a:t>In the lower row, you must divide.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06764"/>
            <a:ext cx="9779357" cy="8331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7:25       </a:t>
            </a:r>
          </a:p>
          <a:p>
            <a:r>
              <a:rPr lang="en-US" sz="2400" dirty="0"/>
              <a:t>Each watch shows a time 40 minutes earlier than the </a:t>
            </a:r>
            <a:r>
              <a:rPr lang="en-US" sz="2400" dirty="0" err="1"/>
              <a:t>preceeding</a:t>
            </a:r>
            <a:r>
              <a:rPr lang="en-US" sz="2400" dirty="0"/>
              <a:t> one.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45125"/>
            <a:ext cx="9779357" cy="8455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3      </a:t>
            </a:r>
          </a:p>
          <a:p>
            <a:r>
              <a:rPr lang="en-US" sz="2400" dirty="0"/>
              <a:t>Each row adds up to 9.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65134"/>
            <a:ext cx="9779357" cy="1136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4       </a:t>
            </a:r>
          </a:p>
          <a:p>
            <a:r>
              <a:rPr lang="en-US" sz="2400" dirty="0"/>
              <a:t>Add the lower 3 numbers in each diamond and add 1 to the sum to </a:t>
            </a:r>
          </a:p>
          <a:p>
            <a:r>
              <a:rPr lang="en-US" sz="2400" dirty="0"/>
              <a:t>get the top number.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95923"/>
            <a:ext cx="9779357" cy="8428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P</a:t>
            </a:r>
          </a:p>
          <a:p>
            <a:r>
              <a:rPr lang="en-US" sz="2400" dirty="0"/>
              <a:t>Each row follows a decreasing pattern of minus 2 letters.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868073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4</a:t>
            </a:r>
          </a:p>
          <a:p>
            <a:r>
              <a:rPr lang="en-US" sz="2400" dirty="0"/>
              <a:t>4 and the letter value of F equal the center number 10.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92209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1      </a:t>
            </a:r>
          </a:p>
          <a:p>
            <a:r>
              <a:rPr lang="en-US" sz="2400" dirty="0"/>
              <a:t>Divide the left 2 cells in each row by 3 to get the 3rd cell.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44722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A      </a:t>
            </a:r>
          </a:p>
          <a:p>
            <a:r>
              <a:rPr lang="en-US" sz="2400" dirty="0"/>
              <a:t>Each step, the circles and symbols are rotating one step clockwise </a:t>
            </a:r>
          </a:p>
          <a:p>
            <a:r>
              <a:rPr lang="en-US" sz="2400" dirty="0"/>
              <a:t>(90 degrees).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611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16</a:t>
            </a:r>
          </a:p>
          <a:p>
            <a:r>
              <a:rPr lang="en-US" sz="2400" dirty="0"/>
              <a:t>The pattern is plus 1, minus 3.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65284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29       </a:t>
            </a:r>
          </a:p>
          <a:p>
            <a:r>
              <a:rPr lang="en-US" sz="2400" dirty="0"/>
              <a:t>6 times 5 minus 1.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6615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B       </a:t>
            </a:r>
          </a:p>
          <a:p>
            <a:r>
              <a:rPr lang="en-US" sz="2400" dirty="0"/>
              <a:t>B = 2, H = 8, with an average of 5, or 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64416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Y</a:t>
            </a:r>
          </a:p>
          <a:p>
            <a:r>
              <a:rPr lang="en-US" sz="2400" dirty="0"/>
              <a:t>E times E, 5 times 5, equals 25 or Y.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167019"/>
            <a:ext cx="9779357" cy="7918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20       </a:t>
            </a:r>
          </a:p>
          <a:p>
            <a:r>
              <a:rPr lang="en-US" sz="2400" dirty="0"/>
              <a:t>20 minus 15 plus 20 equals 25.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56875"/>
            <a:ext cx="9779357" cy="8007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33</a:t>
            </a:r>
          </a:p>
          <a:p>
            <a:r>
              <a:rPr lang="en-US" sz="2400" dirty="0"/>
              <a:t>The pattern is plus 3, plus 6.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46937"/>
            <a:ext cx="9779357" cy="8666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6</a:t>
            </a:r>
          </a:p>
          <a:p>
            <a:r>
              <a:rPr lang="en-US" sz="2400" dirty="0"/>
              <a:t>Add the left and right numbers and divide by 3.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84240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C </a:t>
            </a:r>
          </a:p>
          <a:p>
            <a:r>
              <a:rPr lang="en-US" sz="2400" dirty="0"/>
              <a:t>Fill in to check.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02889"/>
            <a:ext cx="9779357" cy="8008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2       </a:t>
            </a:r>
          </a:p>
          <a:p>
            <a:r>
              <a:rPr lang="en-US" sz="2400" dirty="0"/>
              <a:t>The 2nd row is 2 times the 1st row. The 4th row is 2 times the 3rd row.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31349" y="812131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15BC87-1DC6-4270-A4F4-139059143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104" y="1844004"/>
            <a:ext cx="3257547" cy="499056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4FD9060-BD05-4C9D-8750-8FA4B4D8A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465807-175A-4863-81D6-0A1240D3C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8" y="1916504"/>
            <a:ext cx="4920570" cy="452692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3BBCD88-E15F-4E3D-895B-F7CFDEC49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A6F10B-4413-446B-81AB-00D7210ED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7" y="2372644"/>
            <a:ext cx="10066986" cy="283134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12FEA9-0D39-43C8-BD2B-A0EA349E3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661540" y="938093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E3227A-BB18-4348-9349-A509C2FCD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5" y="2261260"/>
            <a:ext cx="10657670" cy="299747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BBE515B-D468-4CDA-9696-635B54203F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86934" y="790071"/>
            <a:ext cx="6156289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time?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5E64A9-8FC5-45A7-B74A-9A124A754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" y="2176716"/>
            <a:ext cx="10170017" cy="328936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A5D25D1-F850-48B7-8F4D-25B0F3EB7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76778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1975" y="990561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15BDDE-5CEE-4C7C-B9F4-0688D25C9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11" y="1863409"/>
            <a:ext cx="2726048" cy="474586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D7DF783-B9EB-4757-B943-C6ED9A8B1A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742941" y="858553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letter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93E3DC-03E4-44CE-B589-25405F1BC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59" y="2176531"/>
            <a:ext cx="4221681" cy="468146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477B027-76D4-4549-A44F-6CDA1FC554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633</Words>
  <Application>Microsoft Office PowerPoint</Application>
  <PresentationFormat>Widescreen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39</cp:revision>
  <dcterms:created xsi:type="dcterms:W3CDTF">2019-10-03T12:52:01Z</dcterms:created>
  <dcterms:modified xsi:type="dcterms:W3CDTF">2019-10-31T11:51:54Z</dcterms:modified>
  <cp:contentStatus/>
</cp:coreProperties>
</file>